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3A824-5837-43F1-98FB-ED0E858EA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CBA999-57C7-4636-A510-9661D3B95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4D613-9EAF-4277-B140-65E2645420EE}" type="datetimeFigureOut">
              <a:rPr lang="zh-CN" altLang="en-US" smtClean="0"/>
              <a:t>2019/11/1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D00EB4-2970-47DC-B5A8-70418A29C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62DA321-171F-43DE-B7A2-921ED29D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A4C5-D0CE-4AEB-BD27-7DE4687CB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43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40BB35D-F4BD-471C-AF23-A71E9AE19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B4E06F-F51B-4801-AA8C-BE827C2B5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237FA7-696A-4345-9D0D-96EF7F4A4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4D613-9EAF-4277-B140-65E2645420EE}" type="datetimeFigureOut">
              <a:rPr lang="zh-CN" altLang="en-US" smtClean="0"/>
              <a:t>2019/11/1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22DD04-25F2-4477-8C04-B035953FFE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581380-7B25-4FC2-8A7F-22E4011D1D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FA4C5-D0CE-4AEB-BD27-7DE4687CB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489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C3B8D15-1E95-482E-A3BD-FBF81FBC7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E4A40F9-0DC6-4A53-9C53-7EA6C94B0A0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480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39699C6-5FDB-4360-8816-068BFF575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SELinux</a:t>
            </a:r>
            <a:r>
              <a:rPr lang="zh-CN" altLang="en-US"/>
              <a:t>架构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12873D0-460E-43B5-BA2F-140D0DE3D9C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130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B1FC62E-783C-48B1-B132-D6A9F97B5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solidFill>
                  <a:srgbClr val="FFFFFF"/>
                </a:solidFill>
                <a:latin typeface="宋体" panose="02010600030101010101" pitchFamily="2" charset="-122"/>
              </a:rPr>
              <a:t>基于角色访问控制（</a:t>
            </a:r>
            <a:r>
              <a:rPr lang="en-US" altLang="zh-CN" sz="2800">
                <a:solidFill>
                  <a:srgbClr val="FFFFFF"/>
                </a:solidFill>
                <a:latin typeface="宋体" panose="02010600030101010101" pitchFamily="2" charset="-122"/>
              </a:rPr>
              <a:t>RBAC</a:t>
            </a:r>
            <a:r>
              <a:rPr lang="zh-CN" altLang="en-US" sz="2800">
                <a:solidFill>
                  <a:srgbClr val="FFFFFF"/>
                </a:solidFill>
                <a:latin typeface="宋体" panose="02010600030101010101" pitchFamily="2" charset="-122"/>
              </a:rPr>
              <a:t>）</a:t>
            </a:r>
            <a:endParaRPr lang="zh-CN" altLang="en-US" sz="2800" dirty="0">
              <a:solidFill>
                <a:srgbClr val="FFFFFF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89DB56-2808-4112-A33C-327CC53F3F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28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8957DCD-D10D-428E-9634-1F69ED4A0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宋体" panose="02010600030101010101" pitchFamily="2" charset="-122"/>
              </a:rPr>
              <a:t>基于角色访问控制（</a:t>
            </a:r>
            <a:r>
              <a:rPr lang="en-US" altLang="zh-CN" sz="2800">
                <a:latin typeface="宋体" panose="02010600030101010101" pitchFamily="2" charset="-122"/>
              </a:rPr>
              <a:t>RBAC</a:t>
            </a:r>
            <a:r>
              <a:rPr lang="zh-CN" altLang="en-US" sz="2800">
                <a:latin typeface="宋体" panose="02010600030101010101" pitchFamily="2" charset="-122"/>
              </a:rPr>
              <a:t>）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BDB4638-8C52-4021-874A-86BBB1DB30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249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F4A97BF-77FB-406E-9FCB-44A4E505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宋体" panose="02010600030101010101" pitchFamily="2" charset="-122"/>
              </a:rPr>
              <a:t>基于角色访问控制（</a:t>
            </a:r>
            <a:r>
              <a:rPr lang="en-US" altLang="zh-CN" sz="2800">
                <a:latin typeface="宋体" panose="02010600030101010101" pitchFamily="2" charset="-122"/>
              </a:rPr>
              <a:t>RBAC</a:t>
            </a:r>
            <a:r>
              <a:rPr lang="zh-CN" altLang="en-US" sz="2800">
                <a:latin typeface="宋体" panose="02010600030101010101" pitchFamily="2" charset="-122"/>
              </a:rPr>
              <a:t>）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3410563-2D6D-405B-BE2E-84C4434314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259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7D01055-6F42-4526-A54F-97FCD5EBF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宋体" panose="02010600030101010101" pitchFamily="2" charset="-122"/>
              </a:rPr>
              <a:t>基于角色访问控制（</a:t>
            </a:r>
            <a:r>
              <a:rPr lang="en-US" altLang="zh-CN" sz="2800">
                <a:latin typeface="宋体" panose="02010600030101010101" pitchFamily="2" charset="-122"/>
              </a:rPr>
              <a:t>RBAC</a:t>
            </a:r>
            <a:r>
              <a:rPr lang="zh-CN" altLang="en-US" sz="2800">
                <a:latin typeface="宋体" panose="02010600030101010101" pitchFamily="2" charset="-122"/>
              </a:rPr>
              <a:t>）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A23A10E-CD92-46C4-BC39-021D0771B79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9F69398-EDEB-4513-B7CE-4F457DF84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宋体" panose="02010600030101010101" pitchFamily="2" charset="-122"/>
              </a:rPr>
              <a:t>基于角色访问控制（</a:t>
            </a:r>
            <a:r>
              <a:rPr lang="en-US" altLang="zh-CN" sz="2800">
                <a:latin typeface="宋体" panose="02010600030101010101" pitchFamily="2" charset="-122"/>
              </a:rPr>
              <a:t>RBAC</a:t>
            </a:r>
            <a:r>
              <a:rPr lang="zh-CN" altLang="en-US" sz="2800">
                <a:latin typeface="宋体" panose="02010600030101010101" pitchFamily="2" charset="-122"/>
              </a:rPr>
              <a:t>）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694811-6F82-4190-9E23-AC7867A3EB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98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77DDC81-7962-4D56-96AC-2484C141A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宋体" panose="02010600030101010101" pitchFamily="2" charset="-122"/>
              </a:rPr>
              <a:t>基于角色访问控制（</a:t>
            </a:r>
            <a:r>
              <a:rPr lang="en-US" altLang="zh-CN" sz="2800">
                <a:latin typeface="宋体" panose="02010600030101010101" pitchFamily="2" charset="-122"/>
              </a:rPr>
              <a:t>RBAC</a:t>
            </a:r>
            <a:r>
              <a:rPr lang="zh-CN" altLang="en-US" sz="2800">
                <a:latin typeface="宋体" panose="02010600030101010101" pitchFamily="2" charset="-122"/>
              </a:rPr>
              <a:t>）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64F5D3-C7A8-41F4-B8B4-359CF51591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59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A54B6EA-83E1-4179-B54A-2BE462C5B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宋体" panose="02010600030101010101" pitchFamily="2" charset="-122"/>
              </a:rPr>
              <a:t>基于角色访问控制（</a:t>
            </a:r>
            <a:r>
              <a:rPr lang="en-US" altLang="zh-CN" sz="2800">
                <a:latin typeface="宋体" panose="02010600030101010101" pitchFamily="2" charset="-122"/>
              </a:rPr>
              <a:t>RBAC</a:t>
            </a:r>
            <a:r>
              <a:rPr lang="zh-CN" altLang="en-US" sz="2800">
                <a:latin typeface="宋体" panose="02010600030101010101" pitchFamily="2" charset="-122"/>
              </a:rPr>
              <a:t>）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5954F9E-46D8-458C-B1FF-59511C9C4E0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80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D5C9967-6AE5-4E9B-8345-2AFDF8182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宋体" panose="02010600030101010101" pitchFamily="2" charset="-122"/>
              </a:rPr>
              <a:t>基于角色访问控制（</a:t>
            </a:r>
            <a:r>
              <a:rPr lang="en-US" altLang="zh-CN" sz="2800">
                <a:latin typeface="宋体" panose="02010600030101010101" pitchFamily="2" charset="-122"/>
              </a:rPr>
              <a:t>RBAC</a:t>
            </a:r>
            <a:r>
              <a:rPr lang="zh-CN" altLang="en-US" sz="2800">
                <a:latin typeface="宋体" panose="02010600030101010101" pitchFamily="2" charset="-122"/>
              </a:rPr>
              <a:t>）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65C81EE-F78E-4957-B76D-81D9AF85FAF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08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99495B2-450A-44A4-9AA3-4013A733D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基于属性的访问控制</a:t>
            </a:r>
            <a:r>
              <a:rPr lang="en-US" altLang="zh-CN"/>
              <a:t>——ABAC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470CA5D-C6DC-4AC0-85F9-C4EF9C2451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64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9C64015-E390-4AA7-B6E0-CAC96AC25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itchFamily="18" charset="0"/>
                <a:ea typeface="宋体" charset="-122"/>
                <a:cs typeface="Times New Roman" pitchFamily="18" charset="0"/>
              </a:rPr>
              <a:t>Contents</a:t>
            </a:r>
            <a:endParaRPr lang="en-US" altLang="zh-CN" dirty="0">
              <a:solidFill>
                <a:schemeClr val="accent1"/>
              </a:solidFill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276F84-8701-45EE-8C47-831463B8E0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63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784A00B-356D-4D3D-BB82-1AAB88E96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基于属性的访问控制</a:t>
            </a:r>
            <a:r>
              <a:rPr lang="en-US" altLang="zh-CN"/>
              <a:t>——ABAC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C13ED5C-0C5B-47A0-95F7-85824DC98B4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770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6021126-C83A-4BF0-8091-03D04BA1E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基于属性的访问控制</a:t>
            </a:r>
            <a:r>
              <a:rPr lang="en-US" altLang="zh-CN"/>
              <a:t>——ABAC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C3EE88-8334-4320-A4ED-F12FD5E77C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50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1347B70-DD75-4CFA-B84C-1BC8B3EE4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ABAC</a:t>
            </a:r>
            <a:r>
              <a:rPr lang="zh-CN" altLang="zh-CN"/>
              <a:t>架构模型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B78884-B8FF-4CDA-A136-290FC7CCE3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59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123F723-EC70-4CEC-AA9D-CC344C797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ABAC</a:t>
            </a:r>
            <a:r>
              <a:rPr lang="zh-CN" altLang="en-US"/>
              <a:t>控制原理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3A60B7-73EF-4E9F-8B50-E98AA6BDFB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268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EF1A38A-CAF6-4B25-AA28-03793B18A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访问控制机制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896334A-E2E1-4945-90BC-6A6F8BE7B3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65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CC1F1A8-2A4B-4588-8466-D93183346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访问控制列表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979669-22D1-4978-8C32-419172D8559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3953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E01BED0-27A1-45F2-AF80-59EE475D4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访问控制列表实例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08A6952-9988-414B-9199-7A22DC2621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3461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0D0E245-CFDA-4147-88E7-463478E89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访问控制矩阵模型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4A8A8F5-B397-434C-9DDC-3D6E7245B8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5879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3D47E2B-9F0A-4653-B93B-D6804D204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访问控制矩阵模型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05AD07-90A6-4001-9E01-CF3C1CB4B8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57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FFAD713-A184-4E0E-96A5-1BBBCFEF3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能力表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64CE78-063D-4D6C-B081-DAE38D303BC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47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AE62022-09B1-4DDD-A778-8DA9BEFB8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访问控制基本概念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5B4AC55-1C6D-4873-ABF7-97538B116C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414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E9A8DB5-403A-4D75-A7ED-E3CF4E0F5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锁与钥匙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F4FD7D-2E4A-4A1C-8090-364B55F5A0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561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01FF520-0E7C-412D-A75A-F935B7D21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保护环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07E14D5-CCC7-4266-BC6C-D34E6F5C3B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158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3078321-5736-4BD5-96D1-550888D35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计算机安全形式化模型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ED3FE0B-65B9-48A7-A36B-AA1ED8E9903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663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5E59A1D-1DD7-424F-8CD9-EB8A8C3B6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保密性分类形式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982203-E6D7-471E-BAC3-C841DC737AB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613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0DD04A3-DCB5-4750-B631-A70BA2E57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solidFill>
                  <a:srgbClr val="FFFF99"/>
                </a:solidFill>
              </a:rPr>
              <a:t>机密性安全策略</a:t>
            </a:r>
            <a:r>
              <a:rPr lang="en-US" altLang="zh-CN" sz="2800"/>
              <a:t>Bell-LaPadula</a:t>
            </a:r>
            <a:r>
              <a:rPr lang="zh-CN" altLang="en-US" sz="2800"/>
              <a:t>模型</a:t>
            </a:r>
            <a:r>
              <a:rPr lang="en-US" altLang="zh-CN" sz="2800"/>
              <a:t>(BLP)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529A174-95CD-484E-ACF0-A79D17DC99F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3572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43D0C3D-C37B-44BC-A394-BC0B20025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机密性安全策略</a:t>
            </a:r>
            <a:r>
              <a:rPr lang="en-US" altLang="zh-CN"/>
              <a:t>Bell-LaPadula</a:t>
            </a:r>
            <a:r>
              <a:rPr lang="zh-CN" altLang="en-US"/>
              <a:t>模型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D25400-C631-4FB3-98C1-F47D34C856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329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C883846-2CBB-4B8F-9B7E-EEA1C2850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机密性安全策略</a:t>
            </a:r>
            <a:r>
              <a:rPr lang="en-US" altLang="zh-CN"/>
              <a:t>Bell-LaPadula</a:t>
            </a:r>
            <a:r>
              <a:rPr lang="zh-CN" altLang="en-US"/>
              <a:t>模型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65EAA29-AF79-46E2-B284-B7A8940144B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9045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1536509-69AE-46C0-B9CF-B0D1E8E8D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完整性安全策略</a:t>
            </a:r>
            <a:r>
              <a:rPr lang="en-US" altLang="en-US"/>
              <a:t>Biba</a:t>
            </a:r>
            <a:r>
              <a:rPr lang="zh-CN" altLang="en-US"/>
              <a:t>模型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5AF16CC-3043-4F6C-A0E9-98EDC3BA1C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009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22A790B-366B-447B-BBD0-2FD7BE132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完整性安全策略</a:t>
            </a:r>
            <a:r>
              <a:rPr lang="en-US" altLang="en-US"/>
              <a:t>Biba</a:t>
            </a:r>
            <a:r>
              <a:rPr lang="zh-CN" altLang="en-US"/>
              <a:t>模型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AC2D8-76F5-4856-9B94-BD17C1A10CD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8178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454CAD9-D787-4D1C-AD20-0B3926567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完整性安全策略</a:t>
            </a:r>
            <a:r>
              <a:rPr lang="en-US" altLang="en-US"/>
              <a:t>Biba</a:t>
            </a:r>
            <a:r>
              <a:rPr lang="zh-CN" altLang="en-US"/>
              <a:t>模型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808CFEB-4C7E-4489-931F-718F0354A3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61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98AB996-5675-4B87-823D-98177DEFC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访问控制策略模型</a:t>
            </a:r>
            <a:r>
              <a:rPr lang="en-US" altLang="zh-CN"/>
              <a:t>—DAC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A146D3C-C468-4C3B-BA17-3D3E73B1FB6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0596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229444C-8C00-4832-A6AE-FD2A99AB0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latin typeface="宋体" panose="02010600030101010101" pitchFamily="2" charset="-122"/>
              </a:rPr>
              <a:t>访问控制的基本原则 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B08A8BE-8198-44AB-A17D-2A04E8D4D9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3026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38F6FC5-7FC2-4E26-8727-584245EC5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itchFamily="18" charset="0"/>
                <a:cs typeface="Times New Roman" pitchFamily="18" charset="0"/>
              </a:rPr>
              <a:t>Summary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1061649-C002-40DA-A7E6-870FF8B3C2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839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E1250A6-329A-4A85-9549-972A901F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访问控制的类型</a:t>
            </a:r>
            <a:r>
              <a:rPr lang="en-US" altLang="zh-CN"/>
              <a:t>—DAC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DA59315-9012-40F2-824E-56512A7F51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57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D81FB1F-08E5-4947-A096-3FC02950D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400"/>
              <a:t>访问控制矩阵</a:t>
            </a:r>
            <a:r>
              <a:rPr lang="zh-CN" altLang="zh-CN" sz="2400"/>
              <a:t>（</a:t>
            </a:r>
            <a:r>
              <a:rPr lang="en-US" altLang="zh-CN" sz="2400"/>
              <a:t>Access Control Matrix</a:t>
            </a:r>
            <a:r>
              <a:rPr lang="zh-CN" altLang="zh-CN" sz="2400"/>
              <a:t>）</a:t>
            </a:r>
            <a:r>
              <a:rPr lang="zh-CN" altLang="en-US" sz="2400"/>
              <a:t>模型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9B8892-F1D1-4369-BD3B-546AA0D10B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31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6949211-0D50-42B3-AD6A-76499A082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DAC</a:t>
            </a:r>
            <a:r>
              <a:rPr lang="zh-CN" altLang="en-US"/>
              <a:t>模型实例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C5DFB7F-1558-4EE1-8FE3-65D4E45C7D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76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BE86622-2E40-43B6-AC61-D119A93CB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访问控制的类型</a:t>
            </a:r>
            <a:r>
              <a:rPr lang="en-US" altLang="zh-CN"/>
              <a:t>—MAC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BB1A3C-6F1A-46D3-92C8-312F126F9F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222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6CF5D71-4450-4388-BD2A-E32DEBFD8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Linux LSM</a:t>
            </a:r>
            <a:r>
              <a:rPr lang="zh-CN" altLang="en-US"/>
              <a:t>机制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490E76A-8589-4A1C-BE3A-6E0C211811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396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</Words>
  <Application>Microsoft Office PowerPoint</Application>
  <PresentationFormat>全屏显示(4:3)</PresentationFormat>
  <Paragraphs>40</Paragraphs>
  <Slides>41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7" baseType="lpstr">
      <vt:lpstr>等线</vt:lpstr>
      <vt:lpstr>等线 Light</vt:lpstr>
      <vt:lpstr>宋体</vt:lpstr>
      <vt:lpstr>Arial</vt:lpstr>
      <vt:lpstr>Times New Roman</vt:lpstr>
      <vt:lpstr>Office 主题​​</vt:lpstr>
      <vt:lpstr>PowerPoint 演示文稿</vt:lpstr>
      <vt:lpstr>Contents</vt:lpstr>
      <vt:lpstr>访问控制基本概念</vt:lpstr>
      <vt:lpstr>访问控制策略模型—DAC</vt:lpstr>
      <vt:lpstr>访问控制的类型—DAC</vt:lpstr>
      <vt:lpstr>访问控制矩阵（Access Control Matrix）模型</vt:lpstr>
      <vt:lpstr>DAC模型实例</vt:lpstr>
      <vt:lpstr>访问控制的类型—MAC</vt:lpstr>
      <vt:lpstr>Linux LSM机制</vt:lpstr>
      <vt:lpstr>SELinux架构</vt:lpstr>
      <vt:lpstr>基于角色访问控制（RBAC）</vt:lpstr>
      <vt:lpstr>基于角色访问控制（RBAC）</vt:lpstr>
      <vt:lpstr>基于角色访问控制（RBAC）</vt:lpstr>
      <vt:lpstr>基于角色访问控制（RBAC）</vt:lpstr>
      <vt:lpstr>基于角色访问控制（RBAC）</vt:lpstr>
      <vt:lpstr>基于角色访问控制（RBAC）</vt:lpstr>
      <vt:lpstr>基于角色访问控制（RBAC）</vt:lpstr>
      <vt:lpstr>基于角色访问控制（RBAC）</vt:lpstr>
      <vt:lpstr>基于属性的访问控制——ABAC</vt:lpstr>
      <vt:lpstr>基于属性的访问控制——ABAC</vt:lpstr>
      <vt:lpstr>基于属性的访问控制——ABAC</vt:lpstr>
      <vt:lpstr>ABAC架构模型</vt:lpstr>
      <vt:lpstr>ABAC控制原理</vt:lpstr>
      <vt:lpstr>访问控制机制</vt:lpstr>
      <vt:lpstr>访问控制列表</vt:lpstr>
      <vt:lpstr>访问控制列表实例</vt:lpstr>
      <vt:lpstr>访问控制矩阵模型</vt:lpstr>
      <vt:lpstr>访问控制矩阵模型</vt:lpstr>
      <vt:lpstr>能力表</vt:lpstr>
      <vt:lpstr>锁与钥匙</vt:lpstr>
      <vt:lpstr>保护环</vt:lpstr>
      <vt:lpstr>计算机安全形式化模型</vt:lpstr>
      <vt:lpstr>保密性分类形式</vt:lpstr>
      <vt:lpstr>机密性安全策略Bell-LaPadula模型(BLP)</vt:lpstr>
      <vt:lpstr>机密性安全策略Bell-LaPadula模型</vt:lpstr>
      <vt:lpstr>机密性安全策略Bell-LaPadula模型</vt:lpstr>
      <vt:lpstr>完整性安全策略Biba模型</vt:lpstr>
      <vt:lpstr>完整性安全策略Biba模型</vt:lpstr>
      <vt:lpstr>完整性安全策略Biba模型</vt:lpstr>
      <vt:lpstr>访问控制的基本原则 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bitsec</dc:creator>
  <cp:lastModifiedBy>bitsec</cp:lastModifiedBy>
  <cp:revision>1</cp:revision>
  <dcterms:created xsi:type="dcterms:W3CDTF">2019-11-01T06:09:40Z</dcterms:created>
  <dcterms:modified xsi:type="dcterms:W3CDTF">2019-11-01T06:09:40Z</dcterms:modified>
</cp:coreProperties>
</file>

<file path=docProps/thumbnail.jpeg>
</file>